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0" r:id="rId11"/>
    <p:sldId id="313" r:id="rId12"/>
    <p:sldId id="303" r:id="rId13"/>
    <p:sldId id="304" r:id="rId14"/>
    <p:sldId id="305" r:id="rId15"/>
    <p:sldId id="311" r:id="rId16"/>
    <p:sldId id="312" r:id="rId17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a-DK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a-DK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a-DK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a-DK" noProof="0"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Anna </a:t>
          </a:r>
          <a:r>
            <a:rPr lang="da-DK" noProof="0" dirty="0" err="1">
              <a:solidFill>
                <a:schemeClr val="bg1"/>
              </a:solidFill>
            </a:rPr>
            <a:t>oglotte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da-DK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da-DK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da-DK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da-DK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da-DK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da-DK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da-DK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da-DK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a-DK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a-DK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vil starte en præsentation, skal du gå til fanen Slideshow og vælge Fra begyndelsen.</a:t>
          </a:r>
          <a:endParaRPr lang="da-DK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a-DK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a-DK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a-DK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a-DK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vil have vist Præsentationsvisning skal du i visningen Slideshow nederst til venstre på kontrolbjælken vælge de tre prikker, og derefter skal du vælge Vis Præsentationsvisning. </a:t>
          </a:r>
          <a:endParaRPr lang="da-DK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a-DK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a-DK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a-DK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a-DK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a-DK" b="0" i="0" u="none" noProof="0" dirty="0"/>
            <a:t>Talernoterne er synlige på din skærm under præsentationen, men de er ikke synlige for tilhørerne. </a:t>
          </a:r>
          <a:endParaRPr lang="da-DK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a-DK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a-DK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a-DK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a-DK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a-DK" b="0" i="0" u="none" noProof="0" dirty="0"/>
            <a:t>Ruden Noter er et felt, der vises under hvert slide. Tryk på den for at tilføje noter. </a:t>
          </a:r>
          <a:endParaRPr lang="da-DK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a-DK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a-DK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a-DK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a-DK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ikke kan se ruden noter, eller hvis den er helt minimeret, skal du klikke på Noter på opgavelinjen i bunden af PowerPoint-vinduet. </a:t>
          </a:r>
          <a:endParaRPr lang="da-DK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a-DK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a-DK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4950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Anna </a:t>
          </a:r>
          <a:r>
            <a:rPr lang="da-DK" sz="1500" kern="1200" noProof="0" dirty="0" err="1">
              <a:solidFill>
                <a:schemeClr val="bg1"/>
              </a:solidFill>
            </a:rPr>
            <a:t>oglotte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052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6101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vil starte en præsentation, skal du gå til fanen Slideshow og vælge Fra begyndelsen.</a:t>
          </a:r>
          <a:endParaRPr lang="da-DK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vil have vist Præsentationsvisning skal du i visningen Slideshow nederst til venstre på kontrolbjælken vælge de tre prikker, og derefter skal du vælge Vis Præsentationsvisning. </a:t>
          </a:r>
          <a:endParaRPr lang="da-DK" sz="11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Talernoterne er synlige på din skærm under præsentationen, men de er ikke synlige for tilhørerne. </a:t>
          </a:r>
          <a:endParaRPr lang="da-DK" sz="11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Ruden Noter er et felt, der vises under hvert slide. Tryk på den for at tilføje noter. </a:t>
          </a:r>
          <a:endParaRPr lang="da-DK" sz="11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ikke kan se ruden noter, eller hvis den er helt minimeret, skal du klikke på Noter på opgavelinjen i bunden af PowerPoint-vinduet. </a:t>
          </a:r>
          <a:endParaRPr lang="da-DK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e over personportrætter"/>
  <dgm:desc val="Liste over personportrætter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-proces"/>
  <dgm:desc val="Brug til at vise en fremgang; en tidslinje; sekventielle trin i en opgave, proces eller arbejdsproces; eller for at fremhæve bevægelse eller retning. Tekst i niveau 1 vises inde i en vinkelfigur, bortset fra et den første figur komme i en hjem-figur, mens tekst i niveau 2 vises over de usynlige rektangulære figurer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53696582-B007-431B-9F70-F01D3F1C71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91A418-5A8D-4312-959C-0378F7AFD5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F08B9-05AB-4D01-8DEA-11450C7B59EE}" type="datetime1">
              <a:rPr lang="da-DK" smtClean="0"/>
              <a:t>11-11-2022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A23142D-E31B-431E-A88C-7B540D61E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71F35C8-25D6-4472-8613-11637F111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EF65B-3732-4F37-BD14-10C30289E90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982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CD5D9-3242-4131-98BC-E4286A18D855}" type="datetime1">
              <a:rPr lang="da-DK" smtClean="0"/>
              <a:pPr/>
              <a:t>11-11-2022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670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738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466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57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924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76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200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142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819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813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871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8155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23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5" name="Pladsholder til tekst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7" name="Pladsholder til indhold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0" name="Pladsholder til billed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1" name="Pladsholder til billed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dsholder til billed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2" name="Pladsholder til billed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1" name="Pladsholder til billed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0" name="Pladsholder til billed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,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fsnitsoversk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og indho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400" spc="400" dirty="0">
                <a:solidFill>
                  <a:schemeClr val="bg1"/>
                </a:solidFill>
              </a:rPr>
              <a:t>Deep learning </a:t>
            </a:r>
            <a:r>
              <a:rPr lang="da-DK" sz="5400" spc="400" dirty="0" err="1">
                <a:solidFill>
                  <a:schemeClr val="bg1"/>
                </a:solidFill>
              </a:rPr>
              <a:t>project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sz="2000" dirty="0">
                <a:solidFill>
                  <a:schemeClr val="bg1"/>
                </a:solidFill>
              </a:rPr>
              <a:t>mig navn</a:t>
            </a:r>
          </a:p>
          <a:p>
            <a:pPr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Titel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/>
            <a:r>
              <a:rPr lang="da-DK" sz="2000"/>
              <a:t>Tilføj tekst, bileder, kunst og videoer. </a:t>
            </a:r>
          </a:p>
          <a:p>
            <a:pPr rtl="0"/>
            <a:r>
              <a:rPr lang="da-DK" sz="2000"/>
              <a:t>Tilføj overgange, animationer og bevægelse. </a:t>
            </a:r>
          </a:p>
          <a:p>
            <a:pPr rtl="0"/>
            <a:r>
              <a:rPr lang="da-DK" sz="2000"/>
              <a:t>Gem til OneDrive for at hente dine præsentationer fra din computer, tablet eller telefon. 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/>
            <a:r>
              <a:rPr lang="da-DK" sz="2000"/>
              <a:t>Åbn ruden Designforslag for at give dine slides et facelift med det samme. </a:t>
            </a:r>
          </a:p>
          <a:p>
            <a:pPr rtl="0"/>
            <a:r>
              <a:rPr lang="da-DK" sz="2000"/>
              <a:t>Når vi har designidéer, viser vi dig dem lige her.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Titel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98780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a-DK" sz="2000"/>
              <a:t>Tilføj tekst, bileder, kunst og videoer.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Tilføj overgange, animationer og bevægelse.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Gem til OneDrive for at hente dine præsentationer fra din computer, tablet eller telefon. 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a-DK" sz="2000"/>
              <a:t>Åbn ruden Designforslag for at give dine slides et facelift med det samme.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Når vi har designidéer, viser vi dig dem lige her. </a:t>
            </a:r>
          </a:p>
        </p:txBody>
      </p:sp>
      <p:sp>
        <p:nvSpPr>
          <p:cNvPr id="11" name="Pladsholder til tekst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a-DK"/>
              <a:t>Undertitel</a:t>
            </a:r>
          </a:p>
        </p:txBody>
      </p:sp>
      <p:sp>
        <p:nvSpPr>
          <p:cNvPr id="13" name="Pladsholder til indhold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98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10000"/>
              </a:lnSpc>
            </a:pPr>
            <a:r>
              <a:rPr lang="da-DK" sz="2000"/>
              <a:t>Dette PowerPoint-tema bruger sit eget, unikke sæt farver, skrifttyper og effekter til at skabe disse slides' generelle udseende og funktionalitet. </a:t>
            </a:r>
          </a:p>
          <a:p>
            <a:pPr rtl="0">
              <a:lnSpc>
                <a:spcPct val="110000"/>
              </a:lnSpc>
            </a:pPr>
            <a:r>
              <a:rPr lang="da-DK" sz="2000"/>
              <a:t>PowerPoint har masser af temaer, der giver din præsentation det helt rigtige udtryk.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/>
              <a:t>Oversigt</a:t>
            </a:r>
          </a:p>
        </p:txBody>
      </p:sp>
      <p:sp>
        <p:nvSpPr>
          <p:cNvPr id="8" name="Und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/>
              <a:t>Du kan med PowerPoint oprette præsentationer og dele dit arbejde med andre, uanset hvor de er. Skriv teksten du ønsker her for at komme i gang. Du kan også tilføje billeder, kunst og videoer på denne skabelon. Gem til OneDrive, og få adgang til dine præsentationer fra din computer, tablet eller telefon. </a:t>
            </a:r>
          </a:p>
        </p:txBody>
      </p:sp>
      <p:pic>
        <p:nvPicPr>
          <p:cNvPr id="22" name="Pladsholder til billede 21" descr="bjerge under himlen nær skumringstid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ladsholder til billede 17" descr="bjerge ved solnedgang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ladsholder til billede 19" descr="bjerge ved solnedgang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Pladsholder til sidefod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/>
              <a:t>3/9/20XX</a:t>
            </a:r>
          </a:p>
        </p:txBody>
      </p:sp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13</a:t>
            </a:fld>
            <a:endParaRPr lang="da-DK"/>
          </a:p>
        </p:txBody>
      </p:sp>
      <p:sp>
        <p:nvSpPr>
          <p:cNvPr id="23" name="Pladsholder til sidefod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pic>
        <p:nvPicPr>
          <p:cNvPr id="9" name="Pladsholder til billede 8" descr="bjerge ved solned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ladsholder til billede 10" descr="bjerge ved solned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Tak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a-DK"/>
              <a:t>Oplægsholderens navn</a:t>
            </a:r>
          </a:p>
          <a:p>
            <a:pPr rtl="0"/>
            <a:r>
              <a:rPr lang="da-DK"/>
              <a:t>Mailadresse</a:t>
            </a:r>
          </a:p>
          <a:p>
            <a:pPr rtl="0"/>
            <a:r>
              <a:rPr lang="da-DK"/>
              <a:t>Websted</a:t>
            </a:r>
          </a:p>
          <a:p>
            <a:pPr rtl="0"/>
            <a:endParaRPr lang="da-DK"/>
          </a:p>
        </p:txBody>
      </p:sp>
      <p:pic>
        <p:nvPicPr>
          <p:cNvPr id="15" name="Pladsholder til billede 14" descr="bjerge under himlen nær skumringstid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ladsholder til billede 12" descr="bjerger under nattehimlen lige før daggry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b="1" cap="all" spc="400" dirty="0" err="1">
                <a:solidFill>
                  <a:schemeClr val="bg1"/>
                </a:solidFill>
                <a:latin typeface="+mn-lt"/>
              </a:rPr>
              <a:t>Describe</a:t>
            </a:r>
            <a:r>
              <a:rPr lang="da-DK" b="1" cap="all" spc="400" dirty="0">
                <a:solidFill>
                  <a:schemeClr val="bg1"/>
                </a:solidFill>
                <a:latin typeface="+mn-lt"/>
              </a:rPr>
              <a:t> data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algn="r" rtl="0"/>
            <a:r>
              <a:rPr lang="en-US" dirty="0"/>
              <a:t>1 GB of image data </a:t>
            </a:r>
          </a:p>
          <a:p>
            <a:pPr algn="r" rtl="0"/>
            <a:r>
              <a:rPr lang="en-US" dirty="0"/>
              <a:t>8.091 images in total</a:t>
            </a:r>
          </a:p>
          <a:p>
            <a:pPr algn="r" rtl="0"/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sizes</a:t>
            </a:r>
            <a:endParaRPr lang="da-DK" dirty="0"/>
          </a:p>
          <a:p>
            <a:pPr algn="r" rtl="0"/>
            <a:r>
              <a:rPr lang="da-DK" dirty="0"/>
              <a:t>5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captions</a:t>
            </a:r>
            <a:r>
              <a:rPr lang="da-DK" dirty="0"/>
              <a:t> for </a:t>
            </a:r>
            <a:r>
              <a:rPr lang="da-DK" dirty="0" err="1"/>
              <a:t>every</a:t>
            </a:r>
            <a:r>
              <a:rPr lang="da-DK" dirty="0"/>
              <a:t> image</a:t>
            </a:r>
          </a:p>
          <a:p>
            <a:pPr algn="r" rtl="0"/>
            <a:r>
              <a:rPr lang="da-DK" dirty="0"/>
              <a:t>=40.460</a:t>
            </a:r>
          </a:p>
          <a:p>
            <a:pPr algn="r" rtl="0"/>
            <a:r>
              <a:rPr lang="da-DK" dirty="0"/>
              <a:t>(Data </a:t>
            </a:r>
            <a:r>
              <a:rPr lang="da-DK" dirty="0" err="1"/>
              <a:t>description</a:t>
            </a:r>
            <a:r>
              <a:rPr lang="da-DK" dirty="0"/>
              <a:t> i </a:t>
            </a:r>
            <a:r>
              <a:rPr lang="da-DK" dirty="0" err="1"/>
              <a:t>python</a:t>
            </a:r>
            <a:r>
              <a:rPr lang="da-DK" dirty="0"/>
              <a:t>)</a:t>
            </a:r>
          </a:p>
          <a:p>
            <a:pPr algn="r" rtl="0"/>
            <a:endParaRPr lang="da-DK" dirty="0"/>
          </a:p>
          <a:p>
            <a:pPr algn="r" rtl="0"/>
            <a:endParaRPr lang="da-DK" sz="1800" dirty="0">
              <a:solidFill>
                <a:schemeClr val="bg1"/>
              </a:solidFill>
            </a:endParaRPr>
          </a:p>
          <a:p>
            <a:pPr algn="r" rtl="0"/>
            <a:r>
              <a:rPr lang="da-DK" sz="18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6" name="Pladsholder til billede 5" descr="bjerge ved solned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/>
              <a:t>3/9/20XX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sz="5400" dirty="0" err="1"/>
              <a:t>What</a:t>
            </a:r>
            <a:r>
              <a:rPr lang="da-DK" sz="5400" dirty="0"/>
              <a:t> model?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en-US" dirty="0"/>
              <a:t>CNN-RNN model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Make nice figure of model architecture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</a:t>
            </a:r>
            <a:r>
              <a:rPr lang="da-DK" dirty="0" err="1"/>
              <a:t>nd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to </a:t>
            </a:r>
            <a:r>
              <a:rPr lang="da-DK" dirty="0" err="1"/>
              <a:t>learn</a:t>
            </a:r>
            <a:r>
              <a:rPr lang="da-DK" dirty="0"/>
              <a:t>?</a:t>
            </a:r>
          </a:p>
          <a:p>
            <a:pPr rtl="0"/>
            <a:endParaRPr lang="da-DK" dirty="0"/>
          </a:p>
          <a:p>
            <a:pPr rtl="0"/>
            <a:r>
              <a:rPr lang="da-DK" dirty="0"/>
              <a:t>Learn to </a:t>
            </a:r>
            <a:r>
              <a:rPr lang="da-DK" dirty="0" err="1"/>
              <a:t>generate</a:t>
            </a:r>
            <a:r>
              <a:rPr lang="da-DK" dirty="0"/>
              <a:t> </a:t>
            </a:r>
            <a:r>
              <a:rPr lang="da-DK" dirty="0" err="1"/>
              <a:t>captions</a:t>
            </a:r>
            <a:r>
              <a:rPr lang="da-DK" dirty="0"/>
              <a:t> from images.</a:t>
            </a:r>
          </a:p>
          <a:p>
            <a:pPr rtl="0"/>
            <a:endParaRPr lang="da-DK" dirty="0"/>
          </a:p>
          <a:p>
            <a:pPr rtl="0"/>
            <a:r>
              <a:rPr lang="da-DK" dirty="0"/>
              <a:t>And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exciting</a:t>
            </a:r>
            <a:r>
              <a:rPr lang="da-DK" dirty="0"/>
              <a:t>?</a:t>
            </a:r>
          </a:p>
          <a:p>
            <a:pPr rtl="0"/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</a:t>
            </a:r>
            <a:r>
              <a:rPr lang="da-DK" dirty="0"/>
              <a:t> and relevant for blind </a:t>
            </a:r>
            <a:r>
              <a:rPr lang="da-DK" dirty="0" err="1"/>
              <a:t>people</a:t>
            </a:r>
            <a:r>
              <a:rPr lang="da-DK" dirty="0"/>
              <a:t>?</a:t>
            </a:r>
          </a:p>
          <a:p>
            <a:pPr rtl="0"/>
            <a:r>
              <a:rPr lang="da-DK" dirty="0"/>
              <a:t>Nice dataset :D</a:t>
            </a:r>
          </a:p>
          <a:p>
            <a:pPr rtl="0"/>
            <a:endParaRPr lang="da-DK" dirty="0"/>
          </a:p>
        </p:txBody>
      </p:sp>
      <p:pic>
        <p:nvPicPr>
          <p:cNvPr id="8" name="Pladsholder til billede 7" descr="bjerger under nattehimlen lige før dagg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Pladsholder til dato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/>
              <a:t>3/9/20XX</a:t>
            </a:r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dirty="0"/>
              <a:t>Præsentationstitel</a:t>
            </a:r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b="1" cap="all" spc="400" dirty="0">
                <a:solidFill>
                  <a:schemeClr val="bg1"/>
                </a:solidFill>
                <a:latin typeface="+mn-lt"/>
              </a:rPr>
              <a:t>GØR DET INTERESSANT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 dirty="0"/>
              <a:t>Diagram</a:t>
            </a:r>
          </a:p>
        </p:txBody>
      </p:sp>
      <p:graphicFrame>
        <p:nvGraphicFramePr>
          <p:cNvPr id="8" name="Pladsholder til indhold 7" descr="diagra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938866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t>5</a:t>
            </a:fld>
            <a:endParaRPr lang="da-DK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Tabel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638513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da-DK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t>6</a:t>
            </a:fld>
            <a:endParaRPr lang="da-DK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3600"/>
              <a:t>Den bedste måde at komme i gang på er at holde op med at tale og begynde at handle.</a:t>
            </a:r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sz="1800"/>
              <a:t>Walt Disney</a:t>
            </a:r>
          </a:p>
        </p:txBody>
      </p:sp>
      <p:pic>
        <p:nvPicPr>
          <p:cNvPr id="8" name="Pladsholder til billede 7" descr="bjerge ved solnedgang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Team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dirty="0"/>
              <a:t>Præsentationstitel</a:t>
            </a:r>
          </a:p>
        </p:txBody>
      </p:sp>
      <p:graphicFrame>
        <p:nvGraphicFramePr>
          <p:cNvPr id="7" name="Pladsholder til indhold 2" descr="SmartArt-grafik, team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227306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dirty="0"/>
              <a:t>3/9/20XX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dirty="0"/>
              <a:t>Tidslinje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da-DK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Pladsholder til indhold 6" descr="SmartArt-grafik, tidslinj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876015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53_TF89338750_Win32" id="{4E6CC1BD-833A-496A-BAD4-DEEAADB54977}" vid="{30080598-5392-42F0-8F35-FA69656D965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{A7057F3C-8FF2-4CED-B134-739DC5366FE1}tf89338750_win32</Template>
  <TotalTime>4855</TotalTime>
  <Words>523</Words>
  <Application>Microsoft Office PowerPoint</Application>
  <PresentationFormat>Widescreen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GradientUnivers</vt:lpstr>
      <vt:lpstr>Deep learning project</vt:lpstr>
      <vt:lpstr>Describe data</vt:lpstr>
      <vt:lpstr>What model?</vt:lpstr>
      <vt:lpstr>GØR DET INTERESSANT</vt:lpstr>
      <vt:lpstr>Diagram</vt:lpstr>
      <vt:lpstr>Tabel</vt:lpstr>
      <vt:lpstr>Den bedste måde at komme i gang på er at holde op med at tale og begynde at handle.</vt:lpstr>
      <vt:lpstr>Team</vt:lpstr>
      <vt:lpstr>Tidslinje</vt:lpstr>
      <vt:lpstr>Titel</vt:lpstr>
      <vt:lpstr>Titel </vt:lpstr>
      <vt:lpstr>Oversigt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</dc:title>
  <dc:creator>Eskild Hjerrild</dc:creator>
  <cp:lastModifiedBy>Eskild Hjerrild</cp:lastModifiedBy>
  <cp:revision>1</cp:revision>
  <dcterms:created xsi:type="dcterms:W3CDTF">2022-11-11T09:32:16Z</dcterms:created>
  <dcterms:modified xsi:type="dcterms:W3CDTF">2022-11-14T18:27:44Z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